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104" d="100"/>
          <a:sy n="104" d="100"/>
        </p:scale>
        <p:origin x="842" y="4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1068245140,&quot;Placement&quot;:&quot;Header&quot;,&quot;Top&quot;:0.0,&quot;Left&quot;:301.1819,&quot;SlideWidth&quot;:720,&quot;SlideHeight&quot;:405}">
            <a:extLst>
              <a:ext uri="{FF2B5EF4-FFF2-40B4-BE49-F238E27FC236}">
                <a16:creationId xmlns:a16="http://schemas.microsoft.com/office/drawing/2014/main" id="{5CBD49E1-EC95-FA5F-31B0-F7B33A00D074}"/>
              </a:ext>
            </a:extLst>
          </p:cNvPr>
          <p:cNvSpPr txBox="1"/>
          <p:nvPr userDrawn="1"/>
        </p:nvSpPr>
        <p:spPr>
          <a:xfrm>
            <a:off x="3825010" y="0"/>
            <a:ext cx="1493980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SG" sz="800">
                <a:solidFill>
                  <a:srgbClr val="000000"/>
                </a:solidFill>
                <a:latin typeface="Calibri" panose="020F0502020204030204" pitchFamily="34" charset="0"/>
              </a:rPr>
              <a:t>SMU Classification: Restricted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0919" y="72419"/>
            <a:ext cx="8882162" cy="499866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6631" y="106803"/>
            <a:ext cx="8807090" cy="496095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788" y="66102"/>
            <a:ext cx="8938021" cy="503470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2563" y="62734"/>
            <a:ext cx="9019785" cy="508076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444" y="40700"/>
            <a:ext cx="8983115" cy="50601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494" y="48045"/>
            <a:ext cx="8996153" cy="506745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632" y="85331"/>
            <a:ext cx="8828183" cy="497283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399" y="169230"/>
            <a:ext cx="8722340" cy="491321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353" y="103131"/>
            <a:ext cx="9041786" cy="50931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9907" y="147198"/>
            <a:ext cx="8869840" cy="499630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6235" y="113840"/>
            <a:ext cx="8929058" cy="502965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19" y="40699"/>
            <a:ext cx="8939148" cy="50307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2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9286" y="92113"/>
            <a:ext cx="8911402" cy="501971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2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528" y="70080"/>
            <a:ext cx="8930959" cy="503073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2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6630" y="99456"/>
            <a:ext cx="8852728" cy="498666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2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6234" y="92112"/>
            <a:ext cx="8967631" cy="505138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2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0299" y="121491"/>
            <a:ext cx="8787532" cy="494993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2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4463" y="117820"/>
            <a:ext cx="8921994" cy="502568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2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697" y="136181"/>
            <a:ext cx="8767978" cy="493892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2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905" y="130874"/>
            <a:ext cx="8809994" cy="496259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2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5612" y="106802"/>
            <a:ext cx="8741899" cy="492423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2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6856" y="99456"/>
            <a:ext cx="8852728" cy="498666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443" y="29683"/>
            <a:ext cx="9078462" cy="511381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3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3579" y="102823"/>
            <a:ext cx="8820673" cy="496860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739" y="37027"/>
            <a:ext cx="8885325" cy="500502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9906" y="99457"/>
            <a:ext cx="8781014" cy="494626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5614" y="132508"/>
            <a:ext cx="8702780" cy="490219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2823" y="88134"/>
            <a:ext cx="8905427" cy="501634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0302" y="110474"/>
            <a:ext cx="8833169" cy="497564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530" y="117819"/>
            <a:ext cx="8735380" cy="492056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KAM Tin Seong</dc:creator>
  <cp:keywords/>
  <cp:lastModifiedBy>KAM Tin Seong</cp:lastModifiedBy>
  <cp:revision>1</cp:revision>
  <dcterms:created xsi:type="dcterms:W3CDTF">2022-06-06T14:33:06Z</dcterms:created>
  <dcterms:modified xsi:type="dcterms:W3CDTF">2022-06-06T14:44:07Z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  <property fmtid="{D5CDD505-2E9C-101B-9397-08002B2CF9AE}" pid="4" name="MSIP_Label_6951d41b-6b8e-4636-984f-012bff14ba18_Enabled">
    <vt:lpwstr>true</vt:lpwstr>
  </property>
  <property fmtid="{D5CDD505-2E9C-101B-9397-08002B2CF9AE}" pid="5" name="MSIP_Label_6951d41b-6b8e-4636-984f-012bff14ba18_SetDate">
    <vt:lpwstr>2022-06-06T14:43:15Z</vt:lpwstr>
  </property>
  <property fmtid="{D5CDD505-2E9C-101B-9397-08002B2CF9AE}" pid="6" name="MSIP_Label_6951d41b-6b8e-4636-984f-012bff14ba18_Method">
    <vt:lpwstr>Standard</vt:lpwstr>
  </property>
  <property fmtid="{D5CDD505-2E9C-101B-9397-08002B2CF9AE}" pid="7" name="MSIP_Label_6951d41b-6b8e-4636-984f-012bff14ba18_Name">
    <vt:lpwstr>6951d41b-6b8e-4636-984f-012bff14ba18</vt:lpwstr>
  </property>
  <property fmtid="{D5CDD505-2E9C-101B-9397-08002B2CF9AE}" pid="8" name="MSIP_Label_6951d41b-6b8e-4636-984f-012bff14ba18_SiteId">
    <vt:lpwstr>c98a79ca-5a9a-4791-a243-f06afd67464d</vt:lpwstr>
  </property>
  <property fmtid="{D5CDD505-2E9C-101B-9397-08002B2CF9AE}" pid="9" name="MSIP_Label_6951d41b-6b8e-4636-984f-012bff14ba18_ActionId">
    <vt:lpwstr>89adedd0-7a2e-48c2-9c5b-2ccbf5945d4d</vt:lpwstr>
  </property>
  <property fmtid="{D5CDD505-2E9C-101B-9397-08002B2CF9AE}" pid="10" name="MSIP_Label_6951d41b-6b8e-4636-984f-012bff14ba18_ContentBits">
    <vt:lpwstr>1</vt:lpwstr>
  </property>
</Properties>
</file>